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2" r:id="rId1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6369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2775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323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30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094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8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343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5694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965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5343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183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655EC-2560-4583-B6D0-B6F8793601D0}" type="datetimeFigureOut">
              <a:rPr lang="nl-NL" smtClean="0"/>
              <a:t>13-7-2016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13196-D6C1-4A0C-8162-91070F266CE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7447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visoflora.com/images/original/feuille-de-laurier-sauce-visoflora-2493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HEESTERS, groenblijvend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90857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9. </a:t>
            </a:r>
            <a:r>
              <a:rPr lang="nl-NL" dirty="0" err="1" smtClean="0"/>
              <a:t>Photinia</a:t>
            </a:r>
            <a:r>
              <a:rPr lang="nl-NL" dirty="0" smtClean="0"/>
              <a:t>, glansmispel</a:t>
            </a:r>
            <a:endParaRPr lang="nl-NL" dirty="0"/>
          </a:p>
        </p:txBody>
      </p:sp>
      <p:pic>
        <p:nvPicPr>
          <p:cNvPr id="39938" name="Picture 2" descr="http://upload.wikimedia.org/wikipedia/commons/4/45/Monte_(Funchal)_-_Photinia_x_fraseri_(Glanzmispel_'Red_Robin')_IMG_20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909640"/>
            <a:ext cx="4838278" cy="322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http://duralwholesalenursery.hopout.com.au/Products/200mmstock/photiniaxfraseri-redrobin/photinia-fraseri-red-robin-10e-801-cpf-75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8064" y="1891182"/>
            <a:ext cx="3918788" cy="308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030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10. </a:t>
            </a:r>
            <a:r>
              <a:rPr lang="nl-NL" dirty="0" err="1" smtClean="0"/>
              <a:t>Pieris</a:t>
            </a:r>
            <a:r>
              <a:rPr lang="nl-NL" dirty="0" smtClean="0"/>
              <a:t>, </a:t>
            </a:r>
            <a:r>
              <a:rPr lang="nl-NL" dirty="0" err="1" smtClean="0"/>
              <a:t>pieris</a:t>
            </a:r>
            <a:r>
              <a:rPr lang="nl-NL" dirty="0" smtClean="0"/>
              <a:t>/</a:t>
            </a:r>
            <a:r>
              <a:rPr lang="nl-NL" dirty="0" err="1" smtClean="0"/>
              <a:t>rotsheide</a:t>
            </a:r>
            <a:endParaRPr lang="nl-NL" dirty="0"/>
          </a:p>
        </p:txBody>
      </p:sp>
      <p:pic>
        <p:nvPicPr>
          <p:cNvPr id="40962" name="Picture 2" descr="http://www.tuinplant.nl/media/catalog/product/cache/1/image/09074f85ac5cbcb1214a4046366a31c5/6/6/66083800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534277"/>
            <a:ext cx="4300986" cy="401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4" descr="http://farm1.static.flickr.com/23/34107439_fcd289a25b_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1514128"/>
            <a:ext cx="3491880" cy="465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156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11. Prunus, laurierkers</a:t>
            </a:r>
            <a:endParaRPr lang="nl-NL" dirty="0"/>
          </a:p>
        </p:txBody>
      </p:sp>
      <p:pic>
        <p:nvPicPr>
          <p:cNvPr id="41986" name="Picture 2" descr="http://upload.wikimedia.org/wikipedia/commons/c/c2/Prunus_laurocerasus_0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6636" y="1340768"/>
            <a:ext cx="3027993" cy="227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8" name="Picture 4" descr="http://www.esveld.nl/plantdias/25/2589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6"/>
          <a:stretch/>
        </p:blipFill>
        <p:spPr bwMode="auto">
          <a:xfrm>
            <a:off x="5861930" y="3789040"/>
            <a:ext cx="2555255" cy="282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90" name="Picture 6" descr="http://www.twinspringsnursery.com/images/Prunus_Laurocerasus_8-14-0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161" y="1371667"/>
            <a:ext cx="5200263" cy="3900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084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12. Laurus, Portugese laurierkers</a:t>
            </a:r>
            <a:endParaRPr lang="nl-NL" dirty="0"/>
          </a:p>
        </p:txBody>
      </p:sp>
      <p:pic>
        <p:nvPicPr>
          <p:cNvPr id="43010" name="Picture 2" descr="Feuille de Laurier sauc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531708"/>
            <a:ext cx="4325888" cy="324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http://tuindv.info/tdv_master/catalog/images/Laurus_nobili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7" y="1523391"/>
            <a:ext cx="3423419" cy="456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4" name="Picture 6" descr="http://us.123rf.com/400wm/400/400/yogeshsmore/yogeshsmore1205/yogeshsmore120510497/13849782-tej-patta-laurus-nobilis-l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4437112"/>
            <a:ext cx="2759367" cy="206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591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13. </a:t>
            </a:r>
            <a:r>
              <a:rPr lang="nl-NL" dirty="0" err="1" smtClean="0"/>
              <a:t>Rhododendron</a:t>
            </a:r>
            <a:r>
              <a:rPr lang="nl-NL" dirty="0" smtClean="0"/>
              <a:t>, </a:t>
            </a:r>
            <a:r>
              <a:rPr lang="nl-NL" dirty="0" err="1" smtClean="0"/>
              <a:t>rhododendron</a:t>
            </a:r>
            <a:endParaRPr lang="nl-NL" dirty="0"/>
          </a:p>
        </p:txBody>
      </p:sp>
      <p:pic>
        <p:nvPicPr>
          <p:cNvPr id="44034" name="Picture 2" descr="http://www.plantexpress.eu/WebRoot/StoreNL/Shops/61542015/MediaGallery/Rhododendron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829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14. </a:t>
            </a:r>
            <a:r>
              <a:rPr lang="nl-NL" dirty="0" err="1" smtClean="0"/>
              <a:t>Rhododendron</a:t>
            </a:r>
            <a:r>
              <a:rPr lang="nl-NL" dirty="0" smtClean="0"/>
              <a:t>, Japanse azalea</a:t>
            </a:r>
            <a:endParaRPr lang="nl-NL" dirty="0"/>
          </a:p>
        </p:txBody>
      </p:sp>
      <p:pic>
        <p:nvPicPr>
          <p:cNvPr id="45058" name="Picture 2" descr="http://4.bp.blogspot.com/_XCuYuxuDFdM/S-KjvnrdcYI/AAAAAAAAACk/hhbM3DBd1Kk/s1600/P103009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5895168" cy="442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60" name="Picture 4" descr="http://www.esveld.nl/plantdias/29/2966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8342" y="1484784"/>
            <a:ext cx="3793654" cy="2529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517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15a. </a:t>
            </a:r>
            <a:r>
              <a:rPr lang="nl-NL" dirty="0" err="1" smtClean="0"/>
              <a:t>Skimmia</a:t>
            </a:r>
            <a:r>
              <a:rPr lang="nl-NL" dirty="0"/>
              <a:t> (</a:t>
            </a:r>
            <a:r>
              <a:rPr lang="nl-NL" dirty="0" err="1"/>
              <a:t>japonica</a:t>
            </a:r>
            <a:r>
              <a:rPr lang="nl-NL" dirty="0"/>
              <a:t> </a:t>
            </a:r>
            <a:r>
              <a:rPr lang="nl-NL" dirty="0" err="1"/>
              <a:t>reevesiana</a:t>
            </a:r>
            <a:r>
              <a:rPr lang="nl-NL" dirty="0"/>
              <a:t>, </a:t>
            </a:r>
            <a:r>
              <a:rPr lang="nl-NL" dirty="0" smtClean="0"/>
              <a:t>vruchtdragend)</a:t>
            </a:r>
            <a:endParaRPr lang="nl-NL" dirty="0"/>
          </a:p>
        </p:txBody>
      </p:sp>
      <p:pic>
        <p:nvPicPr>
          <p:cNvPr id="46082" name="Picture 2" descr="http://lh3.ggpht.com/-Euohp-pVf7g/TKmkOLBlXcI/AAAAAAAAGI8/eAFedsZUmgY/PA030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63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15b. </a:t>
            </a:r>
            <a:r>
              <a:rPr lang="nl-NL" dirty="0" err="1" smtClean="0"/>
              <a:t>Skimmia</a:t>
            </a:r>
            <a:r>
              <a:rPr lang="nl-NL" dirty="0" smtClean="0"/>
              <a:t>, (bloeiend)</a:t>
            </a:r>
            <a:endParaRPr lang="nl-NL" dirty="0"/>
          </a:p>
        </p:txBody>
      </p:sp>
      <p:pic>
        <p:nvPicPr>
          <p:cNvPr id="47106" name="Picture 2" descr="http://www.dreviny.sk/img_dreviny/00515e-skimia-japonska-rubella-skimmia-japonica-rubell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3145093"/>
            <a:ext cx="4367808" cy="306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08" name="Picture 4" descr="http://cms.gardenconnect.com/img/plantengids/SP3092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95936" y="1370800"/>
            <a:ext cx="4875920" cy="330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807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16. </a:t>
            </a:r>
            <a:r>
              <a:rPr lang="nl-NL" dirty="0" err="1" smtClean="0"/>
              <a:t>Viburnum</a:t>
            </a:r>
            <a:r>
              <a:rPr lang="nl-NL" dirty="0" smtClean="0"/>
              <a:t> (</a:t>
            </a:r>
            <a:r>
              <a:rPr lang="nl-NL" dirty="0" err="1" smtClean="0"/>
              <a:t>davidii</a:t>
            </a:r>
            <a:r>
              <a:rPr lang="nl-NL" dirty="0" smtClean="0"/>
              <a:t>), </a:t>
            </a:r>
            <a:r>
              <a:rPr lang="nl-NL" dirty="0" err="1" smtClean="0"/>
              <a:t>viburnum</a:t>
            </a:r>
            <a:endParaRPr lang="nl-NL" dirty="0"/>
          </a:p>
        </p:txBody>
      </p:sp>
      <p:pic>
        <p:nvPicPr>
          <p:cNvPr id="48130" name="Picture 2" descr="http://bladvormen.files.wordpress.com/2010/10/viburnum-davidi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4439816" cy="3329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2" name="Picture 4" descr="http://bomennederland.files.wordpress.com/2011/12/viburnum-davidii-bp-111209c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667272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4" name="Picture 6" descr="http://hettuincentrum.nl/product_images/y/850/Viburnum-davidii-flowers__95616_zoo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43152" y="4392613"/>
            <a:ext cx="3228976" cy="215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293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</a:t>
            </a:r>
            <a:r>
              <a:rPr lang="nl-NL" dirty="0" err="1" smtClean="0"/>
              <a:t>Acuba</a:t>
            </a:r>
            <a:r>
              <a:rPr lang="nl-NL" dirty="0" smtClean="0"/>
              <a:t>, </a:t>
            </a:r>
            <a:r>
              <a:rPr lang="nl-NL" dirty="0" err="1" smtClean="0"/>
              <a:t>japanse</a:t>
            </a:r>
            <a:r>
              <a:rPr lang="nl-NL" dirty="0" smtClean="0"/>
              <a:t> broodboom</a:t>
            </a:r>
            <a:endParaRPr lang="nl-NL" dirty="0"/>
          </a:p>
        </p:txBody>
      </p:sp>
      <p:pic>
        <p:nvPicPr>
          <p:cNvPr id="31746" name="Picture 2" descr="http://plantenbestel.nl/media/catalog/product/cache/1/image/9df78eab33525d08d6e5fb8d27136e95/a/u/aucuba_japonica_variegata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348341"/>
            <a:ext cx="3424962" cy="2679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http://pics.davesgarden.com/pics/2005/12/03/patp/f092be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3968" y="1340768"/>
            <a:ext cx="4298183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839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Buxus, palmboompje </a:t>
            </a:r>
            <a:endParaRPr lang="nl-NL" dirty="0"/>
          </a:p>
        </p:txBody>
      </p:sp>
      <p:pic>
        <p:nvPicPr>
          <p:cNvPr id="32770" name="Picture 2" descr="http://www.plantexpress.eu/WebRoot/StoreNL/Shops/61542015/MediaGallery/Buxus_0020_vormen_0020_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313249"/>
            <a:ext cx="3351921" cy="251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http://www.jhvdpol-coniferen.com/Sources/buxus%20sempervirens%2090-1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313249"/>
            <a:ext cx="2776937" cy="375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http://tuinvriend.nl/wp-content/uploads/2009/08/Buxuvormsnoei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77072"/>
            <a:ext cx="3406349" cy="255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 descr="http://www.tabor-nieuwegein.nl/40dagentijd/plaatjes/palmpase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5203084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808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</a:t>
            </a:r>
            <a:r>
              <a:rPr lang="nl-NL" dirty="0" err="1" smtClean="0"/>
              <a:t>Cytisus</a:t>
            </a:r>
            <a:r>
              <a:rPr lang="nl-NL" dirty="0" smtClean="0"/>
              <a:t>, brem</a:t>
            </a:r>
            <a:endParaRPr lang="nl-NL" dirty="0"/>
          </a:p>
        </p:txBody>
      </p:sp>
      <p:pic>
        <p:nvPicPr>
          <p:cNvPr id="33794" name="Picture 2" descr="https://www.kuleuven-kulak.be/kulakbiocampus/bomen-heesters/Cytisus%20scoparius%20-%20Brem/05-brem1-H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1629544"/>
            <a:ext cx="4584778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http://4.bp.blogspot.com/-SaMR0-DT4PY/Ts9Io6ocf7I/AAAAAAAAAFk/1WH-fECUr3E/s1600/cytisus+scoparius-gewone+brem-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1629544"/>
            <a:ext cx="3839435" cy="287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593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</a:t>
            </a:r>
            <a:r>
              <a:rPr lang="nl-NL" dirty="0" err="1" smtClean="0"/>
              <a:t>Genista</a:t>
            </a:r>
            <a:r>
              <a:rPr lang="nl-NL" dirty="0" smtClean="0"/>
              <a:t> </a:t>
            </a:r>
            <a:r>
              <a:rPr lang="nl-NL" dirty="0" err="1" smtClean="0"/>
              <a:t>lydia</a:t>
            </a:r>
            <a:r>
              <a:rPr lang="nl-NL" dirty="0" smtClean="0"/>
              <a:t>, brem</a:t>
            </a:r>
            <a:endParaRPr lang="nl-NL" dirty="0"/>
          </a:p>
        </p:txBody>
      </p:sp>
      <p:pic>
        <p:nvPicPr>
          <p:cNvPr id="34818" name="Picture 2" descr="http://lh5.ggpht.com/-GNuN3PzcnYY/SiNom4e6uzI/AAAAAAAAT_I/sylax1dRngs/P105054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883299" cy="325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http://3.bp.blogspot.com/-CCzjMUobbOs/TfjPJ3Ehg7I/AAAAAAAARPg/aYGJbqpVqHE/s1600/genista%2Blydi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988840"/>
            <a:ext cx="3503712" cy="262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43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5. </a:t>
            </a:r>
            <a:r>
              <a:rPr lang="nl-NL" dirty="0" err="1" smtClean="0"/>
              <a:t>Cotoneaster</a:t>
            </a:r>
            <a:r>
              <a:rPr lang="nl-NL" dirty="0" smtClean="0"/>
              <a:t>, dwergmispel</a:t>
            </a:r>
            <a:endParaRPr lang="nl-NL" dirty="0"/>
          </a:p>
        </p:txBody>
      </p:sp>
      <p:pic>
        <p:nvPicPr>
          <p:cNvPr id="35842" name="Picture 2" descr="http://bomennederland.files.wordpress.com/2010/10/cotoneaster-salici-folius-73-101019d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774468" cy="283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http://cms.gardenconnect.com/img/plantengids/SP3032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7904" y="3561995"/>
            <a:ext cx="4794481" cy="304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424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 </a:t>
            </a:r>
            <a:r>
              <a:rPr lang="nl-NL" dirty="0" err="1" smtClean="0"/>
              <a:t>Ilex</a:t>
            </a:r>
            <a:r>
              <a:rPr lang="nl-NL" dirty="0" smtClean="0"/>
              <a:t>, hulst</a:t>
            </a:r>
            <a:endParaRPr lang="nl-NL" dirty="0"/>
          </a:p>
        </p:txBody>
      </p:sp>
      <p:pic>
        <p:nvPicPr>
          <p:cNvPr id="36866" name="Picture 2" descr="https://www.kuleuven-kulak.be/kulakbiocampus/buiten-kulak/bomen-heesters/Ilex%20aquifolium%20-%20Hulst/ilex%20aquifolium-hulst-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931" y="2131099"/>
            <a:ext cx="4367808" cy="327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8" name="Picture 4" descr="http://plantenbestel.nl/media/catalog/product/cache/1/image/9df78eab33525d08d6e5fb8d27136e95/i/l/ilex_aquifolium_argentea_marginata__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0397" y="2131099"/>
            <a:ext cx="4240560" cy="2883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296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7. </a:t>
            </a:r>
            <a:r>
              <a:rPr lang="nl-NL" dirty="0" err="1" smtClean="0"/>
              <a:t>Leucothoe</a:t>
            </a:r>
            <a:r>
              <a:rPr lang="nl-NL" dirty="0" smtClean="0"/>
              <a:t>, </a:t>
            </a:r>
            <a:r>
              <a:rPr lang="nl-NL" dirty="0" err="1" smtClean="0"/>
              <a:t>leucothoe</a:t>
            </a:r>
            <a:endParaRPr lang="nl-NL" dirty="0"/>
          </a:p>
        </p:txBody>
      </p:sp>
      <p:pic>
        <p:nvPicPr>
          <p:cNvPr id="37890" name="Picture 2" descr="http://upload.wikimedia.org/wikipedia/commons/b/b2/Leucothoe_axillaris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6115050" cy="454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474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 </a:t>
            </a:r>
            <a:r>
              <a:rPr lang="nl-NL" dirty="0" err="1" smtClean="0"/>
              <a:t>Mahonia</a:t>
            </a:r>
            <a:r>
              <a:rPr lang="nl-NL" dirty="0" smtClean="0"/>
              <a:t>, mahoniestruik</a:t>
            </a:r>
            <a:endParaRPr lang="nl-NL" dirty="0"/>
          </a:p>
        </p:txBody>
      </p:sp>
      <p:pic>
        <p:nvPicPr>
          <p:cNvPr id="38914" name="Picture 2" descr="http://www.plantsystematics.org/users/dws/4_17_05/Mahonia/Mahonia_aquifolium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860775" cy="256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http://upload.wikimedia.org/wikipedia/commons/4/4b/Mahonia_aquifolium_flowers_and_leav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973378"/>
            <a:ext cx="3647728" cy="273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http://us.123rf.com/400wm/400/400/igorgolovniov/igorgolovniov0907/igorgolovniov090700283/5233238-mahonia-aquifoliu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9194" y="4208704"/>
            <a:ext cx="3707904" cy="247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0" name="Picture 8" descr="http://www.ericspies.nl/images/shop/groot/3367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450" y="1268760"/>
            <a:ext cx="3678281" cy="270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93167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100</Words>
  <Application>Microsoft Office PowerPoint</Application>
  <PresentationFormat>Diavoorstelling (4:3)</PresentationFormat>
  <Paragraphs>18</Paragraphs>
  <Slides>18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18</vt:i4>
      </vt:variant>
    </vt:vector>
  </HeadingPairs>
  <TitlesOfParts>
    <vt:vector size="21" baseType="lpstr">
      <vt:lpstr>Arial</vt:lpstr>
      <vt:lpstr>Calibri</vt:lpstr>
      <vt:lpstr>Kantoorthema</vt:lpstr>
      <vt:lpstr>HEESTERS, groenblijvend</vt:lpstr>
      <vt:lpstr>1. Acuba, japanse broodboom</vt:lpstr>
      <vt:lpstr>2. Buxus, palmboompje </vt:lpstr>
      <vt:lpstr>3. Cytisus, brem</vt:lpstr>
      <vt:lpstr>4. Genista lydia, brem</vt:lpstr>
      <vt:lpstr>5. Cotoneaster, dwergmispel</vt:lpstr>
      <vt:lpstr>6. Ilex, hulst</vt:lpstr>
      <vt:lpstr>7. Leucothoe, leucothoe</vt:lpstr>
      <vt:lpstr>8. Mahonia, mahoniestruik</vt:lpstr>
      <vt:lpstr>9. Photinia, glansmispel</vt:lpstr>
      <vt:lpstr>10. Pieris, pieris/rotsheide</vt:lpstr>
      <vt:lpstr>11. Prunus, laurierkers</vt:lpstr>
      <vt:lpstr>12. Laurus, Portugese laurierkers</vt:lpstr>
      <vt:lpstr>13. Rhododendron, rhododendron</vt:lpstr>
      <vt:lpstr>14. Rhododendron, Japanse azalea</vt:lpstr>
      <vt:lpstr>15a. Skimmia (japonica reevesiana, vruchtdragend)</vt:lpstr>
      <vt:lpstr>15b. Skimmia, (bloeiend)</vt:lpstr>
      <vt:lpstr>16. Viburnum (davidii), viburnum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Kamerplanten</dc:title>
  <dc:creator>admin</dc:creator>
  <cp:lastModifiedBy>Regien ten Napel</cp:lastModifiedBy>
  <cp:revision>10</cp:revision>
  <dcterms:created xsi:type="dcterms:W3CDTF">2016-02-17T14:42:08Z</dcterms:created>
  <dcterms:modified xsi:type="dcterms:W3CDTF">2016-07-13T08:22:13Z</dcterms:modified>
</cp:coreProperties>
</file>